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8A5C-C110-4F3D-90E4-B0FEEBAB1B7B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9E4F-0908-443D-A4DC-AD61EC3C8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8A5C-C110-4F3D-90E4-B0FEEBAB1B7B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9E4F-0908-443D-A4DC-AD61EC3C8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8A5C-C110-4F3D-90E4-B0FEEBAB1B7B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9E4F-0908-443D-A4DC-AD61EC3C8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8A5C-C110-4F3D-90E4-B0FEEBAB1B7B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9E4F-0908-443D-A4DC-AD61EC3C8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8A5C-C110-4F3D-90E4-B0FEEBAB1B7B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9E4F-0908-443D-A4DC-AD61EC3C8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8A5C-C110-4F3D-90E4-B0FEEBAB1B7B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9E4F-0908-443D-A4DC-AD61EC3C8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8A5C-C110-4F3D-90E4-B0FEEBAB1B7B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9E4F-0908-443D-A4DC-AD61EC3C8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8A5C-C110-4F3D-90E4-B0FEEBAB1B7B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9E4F-0908-443D-A4DC-AD61EC3C8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8A5C-C110-4F3D-90E4-B0FEEBAB1B7B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9E4F-0908-443D-A4DC-AD61EC3C8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8A5C-C110-4F3D-90E4-B0FEEBAB1B7B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9E4F-0908-443D-A4DC-AD61EC3C8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8A5C-C110-4F3D-90E4-B0FEEBAB1B7B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B9E4F-0908-443D-A4DC-AD61EC3C8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C8A5C-C110-4F3D-90E4-B0FEEBAB1B7B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B9E4F-0908-443D-A4DC-AD61EC3C81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10000" y="1905000"/>
            <a:ext cx="1524000" cy="1143000"/>
          </a:xfrm>
          <a:prstGeom prst="ellipse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64113" y="2057400"/>
            <a:ext cx="9463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UBC </a:t>
            </a:r>
          </a:p>
          <a:p>
            <a:pPr algn="ctr"/>
            <a:r>
              <a:rPr lang="en-US" b="1" dirty="0" smtClean="0"/>
              <a:t>Medical</a:t>
            </a:r>
          </a:p>
          <a:p>
            <a:pPr algn="ctr"/>
            <a:r>
              <a:rPr lang="en-US" b="1" dirty="0" smtClean="0"/>
              <a:t>Student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486400" y="304800"/>
            <a:ext cx="97674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Lectures</a:t>
            </a:r>
          </a:p>
          <a:p>
            <a:r>
              <a:rPr lang="en-US" dirty="0" smtClean="0"/>
              <a:t>Study</a:t>
            </a:r>
          </a:p>
          <a:p>
            <a:r>
              <a:rPr lang="en-US" dirty="0" smtClean="0"/>
              <a:t>Labs</a:t>
            </a:r>
          </a:p>
          <a:p>
            <a:r>
              <a:rPr lang="en-US" dirty="0" smtClean="0"/>
              <a:t>PBL</a:t>
            </a:r>
          </a:p>
          <a:p>
            <a:r>
              <a:rPr lang="en-US" dirty="0" smtClean="0"/>
              <a:t>Papers</a:t>
            </a:r>
          </a:p>
          <a:p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257800" y="76200"/>
            <a:ext cx="1295400" cy="2057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010400" y="2590800"/>
            <a:ext cx="137249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Financial Aid</a:t>
            </a:r>
          </a:p>
          <a:p>
            <a:r>
              <a:rPr lang="en-US" dirty="0" smtClean="0"/>
              <a:t>Insurance</a:t>
            </a:r>
          </a:p>
          <a:p>
            <a:r>
              <a:rPr lang="en-US" dirty="0" smtClean="0"/>
              <a:t>Books</a:t>
            </a:r>
          </a:p>
          <a:p>
            <a:r>
              <a:rPr lang="en-US" dirty="0" smtClean="0"/>
              <a:t>Equipment</a:t>
            </a:r>
          </a:p>
          <a:p>
            <a:r>
              <a:rPr lang="en-US" dirty="0" smtClean="0"/>
              <a:t>Pagers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858000" y="2438400"/>
            <a:ext cx="1676400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90800" y="533400"/>
            <a:ext cx="8467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Career</a:t>
            </a:r>
          </a:p>
          <a:p>
            <a:r>
              <a:rPr lang="en-US" dirty="0" err="1" smtClean="0"/>
              <a:t>CaRMS</a:t>
            </a:r>
            <a:endParaRPr lang="en-US" dirty="0" smtClean="0"/>
          </a:p>
          <a:p>
            <a:r>
              <a:rPr lang="en-US" dirty="0" smtClean="0"/>
              <a:t>OSCE</a:t>
            </a:r>
          </a:p>
          <a:p>
            <a:r>
              <a:rPr lang="en-US" dirty="0" smtClean="0"/>
              <a:t>LMCC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438400" y="381000"/>
            <a:ext cx="10668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1905000"/>
            <a:ext cx="192386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Student-Run Clubs</a:t>
            </a:r>
          </a:p>
          <a:p>
            <a:pPr algn="ctr"/>
            <a:r>
              <a:rPr lang="en-US" dirty="0" smtClean="0"/>
              <a:t>Specialty</a:t>
            </a:r>
          </a:p>
          <a:p>
            <a:pPr algn="ctr"/>
            <a:r>
              <a:rPr lang="en-US" dirty="0" smtClean="0"/>
              <a:t>Interest</a:t>
            </a:r>
          </a:p>
          <a:p>
            <a:pPr algn="ctr"/>
            <a:r>
              <a:rPr lang="en-US" dirty="0" smtClean="0"/>
              <a:t>Projects</a:t>
            </a:r>
          </a:p>
          <a:p>
            <a:pPr algn="ctr"/>
            <a:r>
              <a:rPr lang="en-US" dirty="0" smtClean="0"/>
              <a:t>Fundraising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57200" y="1676400"/>
            <a:ext cx="2209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62000" y="3886200"/>
            <a:ext cx="14434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Sports &amp; </a:t>
            </a:r>
            <a:r>
              <a:rPr lang="en-US" u="sng" dirty="0" err="1" smtClean="0"/>
              <a:t>Rec</a:t>
            </a:r>
            <a:endParaRPr lang="en-US" u="sng" dirty="0" smtClean="0"/>
          </a:p>
          <a:p>
            <a:r>
              <a:rPr lang="en-US" dirty="0" smtClean="0"/>
              <a:t>Competitions</a:t>
            </a:r>
          </a:p>
          <a:p>
            <a:r>
              <a:rPr lang="en-US" dirty="0" smtClean="0"/>
              <a:t>Teams</a:t>
            </a:r>
          </a:p>
          <a:p>
            <a:r>
              <a:rPr lang="en-US" dirty="0" smtClean="0"/>
              <a:t>Group Trips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09600" y="3733800"/>
            <a:ext cx="1828800" cy="1676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57200" y="381000"/>
            <a:ext cx="10374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Arts in Med</a:t>
            </a:r>
          </a:p>
          <a:p>
            <a:r>
              <a:rPr lang="en-US" sz="1200" dirty="0" smtClean="0"/>
              <a:t>Global Health</a:t>
            </a:r>
          </a:p>
          <a:p>
            <a:r>
              <a:rPr lang="en-US" sz="1200" dirty="0" smtClean="0"/>
              <a:t>UBC MJ</a:t>
            </a:r>
          </a:p>
          <a:p>
            <a:r>
              <a:rPr lang="en-US" sz="1200" dirty="0" smtClean="0"/>
              <a:t>Bike Club</a:t>
            </a:r>
          </a:p>
        </p:txBody>
      </p:sp>
      <p:sp>
        <p:nvSpPr>
          <p:cNvPr id="18" name="Oval 17"/>
          <p:cNvSpPr/>
          <p:nvPr/>
        </p:nvSpPr>
        <p:spPr>
          <a:xfrm>
            <a:off x="381000" y="304800"/>
            <a:ext cx="9906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04800" y="5486400"/>
            <a:ext cx="6960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Soccer</a:t>
            </a:r>
          </a:p>
          <a:p>
            <a:r>
              <a:rPr lang="en-US" sz="1200" dirty="0" smtClean="0"/>
              <a:t>Hockey</a:t>
            </a:r>
          </a:p>
          <a:p>
            <a:r>
              <a:rPr lang="en-US" sz="1200" dirty="0" smtClean="0"/>
              <a:t>Rugby</a:t>
            </a:r>
          </a:p>
          <a:p>
            <a:r>
              <a:rPr lang="en-US" sz="1200" dirty="0" smtClean="0"/>
              <a:t>Running</a:t>
            </a:r>
          </a:p>
          <a:p>
            <a:r>
              <a:rPr lang="en-US" sz="1200" dirty="0" smtClean="0"/>
              <a:t>Skiing</a:t>
            </a:r>
            <a:endParaRPr lang="en-US" sz="1200" dirty="0"/>
          </a:p>
        </p:txBody>
      </p:sp>
      <p:sp>
        <p:nvSpPr>
          <p:cNvPr id="20" name="Oval 19"/>
          <p:cNvSpPr/>
          <p:nvPr/>
        </p:nvSpPr>
        <p:spPr>
          <a:xfrm>
            <a:off x="228600" y="5410200"/>
            <a:ext cx="7620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743200" y="4648200"/>
            <a:ext cx="183088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Community Work</a:t>
            </a:r>
          </a:p>
          <a:p>
            <a:pPr algn="ctr"/>
            <a:r>
              <a:rPr lang="en-US" dirty="0" smtClean="0"/>
              <a:t>MUS</a:t>
            </a:r>
          </a:p>
          <a:p>
            <a:pPr algn="ctr"/>
            <a:r>
              <a:rPr lang="en-US" dirty="0" smtClean="0"/>
              <a:t>Mentor</a:t>
            </a:r>
          </a:p>
          <a:p>
            <a:pPr algn="ctr"/>
            <a:r>
              <a:rPr lang="en-US" dirty="0" smtClean="0"/>
              <a:t>CHIUS, GHI</a:t>
            </a:r>
          </a:p>
          <a:p>
            <a:pPr algn="ctr"/>
            <a:r>
              <a:rPr lang="en-US" dirty="0" smtClean="0"/>
              <a:t>Fundraising</a:t>
            </a:r>
          </a:p>
          <a:p>
            <a:pPr algn="ctr"/>
            <a:r>
              <a:rPr lang="en-US" dirty="0" smtClean="0"/>
              <a:t>Volunteer</a:t>
            </a:r>
          </a:p>
        </p:txBody>
      </p:sp>
      <p:sp>
        <p:nvSpPr>
          <p:cNvPr id="22" name="Oval 21"/>
          <p:cNvSpPr/>
          <p:nvPr/>
        </p:nvSpPr>
        <p:spPr>
          <a:xfrm>
            <a:off x="2514600" y="4495800"/>
            <a:ext cx="2286000" cy="1981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971800" y="3581400"/>
            <a:ext cx="1033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Research</a:t>
            </a:r>
          </a:p>
          <a:p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2743200" y="3505200"/>
            <a:ext cx="1524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257800" y="4876800"/>
            <a:ext cx="10154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Social</a:t>
            </a:r>
          </a:p>
          <a:p>
            <a:r>
              <a:rPr lang="en-US" dirty="0" smtClean="0"/>
              <a:t>Weepers</a:t>
            </a:r>
          </a:p>
          <a:p>
            <a:r>
              <a:rPr lang="en-US" dirty="0" smtClean="0"/>
              <a:t>Gym</a:t>
            </a:r>
          </a:p>
          <a:p>
            <a:r>
              <a:rPr lang="en-US" dirty="0" smtClean="0"/>
              <a:t>Outings</a:t>
            </a:r>
          </a:p>
          <a:p>
            <a:r>
              <a:rPr lang="en-US" dirty="0" smtClean="0"/>
              <a:t>Grad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rot="16200000" flipV="1">
            <a:off x="914400" y="1371600"/>
            <a:ext cx="4572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2"/>
          </p:cNvCxnSpPr>
          <p:nvPr/>
        </p:nvCxnSpPr>
        <p:spPr>
          <a:xfrm rot="10800000">
            <a:off x="2667000" y="2438400"/>
            <a:ext cx="11430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2" idx="5"/>
          </p:cNvCxnSpPr>
          <p:nvPr/>
        </p:nvCxnSpPr>
        <p:spPr>
          <a:xfrm rot="10800000">
            <a:off x="3348972" y="1681816"/>
            <a:ext cx="689629" cy="375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4953000" y="1600200"/>
            <a:ext cx="457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334000" y="2667000"/>
            <a:ext cx="1600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5105400" y="4724400"/>
            <a:ext cx="12192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858000" y="4724400"/>
            <a:ext cx="135934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Clinical Skills</a:t>
            </a:r>
          </a:p>
          <a:p>
            <a:r>
              <a:rPr lang="en-US" dirty="0" smtClean="0"/>
              <a:t>Rounds</a:t>
            </a:r>
          </a:p>
          <a:p>
            <a:r>
              <a:rPr lang="en-US" dirty="0" smtClean="0"/>
              <a:t>Hospitals</a:t>
            </a:r>
          </a:p>
          <a:p>
            <a:r>
              <a:rPr lang="en-US" dirty="0" smtClean="0"/>
              <a:t>Family Med</a:t>
            </a:r>
          </a:p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6705600" y="4572000"/>
            <a:ext cx="16764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>
            <a:stCxn id="4" idx="5"/>
          </p:cNvCxnSpPr>
          <p:nvPr/>
        </p:nvCxnSpPr>
        <p:spPr>
          <a:xfrm rot="16200000" flipH="1">
            <a:off x="5176813" y="2814613"/>
            <a:ext cx="1843788" cy="1975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4305300" y="3543300"/>
            <a:ext cx="17526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0800000" flipV="1">
            <a:off x="1981200" y="2667000"/>
            <a:ext cx="19050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6" idx="3"/>
            <a:endCxn id="20" idx="0"/>
          </p:cNvCxnSpPr>
          <p:nvPr/>
        </p:nvCxnSpPr>
        <p:spPr>
          <a:xfrm rot="5400000">
            <a:off x="620760" y="5153537"/>
            <a:ext cx="245503" cy="267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24" idx="0"/>
          </p:cNvCxnSpPr>
          <p:nvPr/>
        </p:nvCxnSpPr>
        <p:spPr>
          <a:xfrm rot="5400000">
            <a:off x="3467100" y="2933700"/>
            <a:ext cx="609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" idx="4"/>
          </p:cNvCxnSpPr>
          <p:nvPr/>
        </p:nvCxnSpPr>
        <p:spPr>
          <a:xfrm rot="5400000">
            <a:off x="3619500" y="3695700"/>
            <a:ext cx="1600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391400" y="1600200"/>
            <a:ext cx="735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Travel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7239000" y="1524000"/>
            <a:ext cx="10668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>
            <a:endCxn id="57" idx="2"/>
          </p:cNvCxnSpPr>
          <p:nvPr/>
        </p:nvCxnSpPr>
        <p:spPr>
          <a:xfrm flipV="1">
            <a:off x="5334000" y="1790700"/>
            <a:ext cx="1905000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886200" y="609600"/>
            <a:ext cx="9871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Personal</a:t>
            </a:r>
          </a:p>
          <a:p>
            <a:pPr algn="ctr"/>
            <a:r>
              <a:rPr lang="en-US" dirty="0" smtClean="0"/>
              <a:t>Life</a:t>
            </a:r>
          </a:p>
        </p:txBody>
      </p:sp>
      <p:sp>
        <p:nvSpPr>
          <p:cNvPr id="63" name="Oval 62"/>
          <p:cNvSpPr/>
          <p:nvPr/>
        </p:nvSpPr>
        <p:spPr>
          <a:xfrm>
            <a:off x="3657600" y="381000"/>
            <a:ext cx="14478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>
            <a:endCxn id="4" idx="0"/>
          </p:cNvCxnSpPr>
          <p:nvPr/>
        </p:nvCxnSpPr>
        <p:spPr>
          <a:xfrm rot="16200000" flipH="1">
            <a:off x="4343400" y="1676400"/>
            <a:ext cx="381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71</Words>
  <Application>Microsoft Office PowerPoint</Application>
  <PresentationFormat>On-screen Show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Nancy</dc:creator>
  <cp:lastModifiedBy>Nancy</cp:lastModifiedBy>
  <cp:revision>3</cp:revision>
  <dcterms:created xsi:type="dcterms:W3CDTF">2011-05-12T15:38:34Z</dcterms:created>
  <dcterms:modified xsi:type="dcterms:W3CDTF">2011-05-12T15:58:12Z</dcterms:modified>
</cp:coreProperties>
</file>